
<file path=[Content_Types].xml><?xml version="1.0" encoding="utf-8"?>
<Types xmlns="http://schemas.openxmlformats.org/package/2006/content-types">
  <Default Extension="png" ContentType="image/png"/>
  <Default Extension="mp3" ContentType="audio/mpe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1" r:id="rId5"/>
    <p:sldId id="256" r:id="rId6"/>
    <p:sldId id="259" r:id="rId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B50D5B-C781-4A35-8FC4-0E266533CBB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2A8C969-909F-4A48-9572-AAE193BF94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2FC33E3-FD9D-4349-8A54-B2542D7A44D0}"/>
              </a:ext>
            </a:extLst>
          </p:cNvPr>
          <p:cNvSpPr>
            <a:spLocks noGrp="1"/>
          </p:cNvSpPr>
          <p:nvPr>
            <p:ph type="dt" sz="half" idx="10"/>
          </p:nvPr>
        </p:nvSpPr>
        <p:spPr/>
        <p:txBody>
          <a:bodyPr/>
          <a:lstStyle/>
          <a:p>
            <a:fld id="{EEDCB292-F31A-4423-B464-7F9D2E4CEE53}" type="datetimeFigureOut">
              <a:rPr lang="zh-TW" altLang="en-US" smtClean="0"/>
              <a:t>2021/11/24</a:t>
            </a:fld>
            <a:endParaRPr lang="zh-TW" altLang="en-US"/>
          </a:p>
        </p:txBody>
      </p:sp>
      <p:sp>
        <p:nvSpPr>
          <p:cNvPr id="5" name="頁尾版面配置區 4">
            <a:extLst>
              <a:ext uri="{FF2B5EF4-FFF2-40B4-BE49-F238E27FC236}">
                <a16:creationId xmlns:a16="http://schemas.microsoft.com/office/drawing/2014/main" id="{682ADAD9-235A-4F3A-860E-A6CB2C40E3D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CB39BB7-C36A-444D-9FF1-A2B8B6E815C4}"/>
              </a:ext>
            </a:extLst>
          </p:cNvPr>
          <p:cNvSpPr>
            <a:spLocks noGrp="1"/>
          </p:cNvSpPr>
          <p:nvPr>
            <p:ph type="sldNum" sz="quarter" idx="12"/>
          </p:nvPr>
        </p:nvSpPr>
        <p:spPr/>
        <p:txBody>
          <a:body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861896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C835C9-13CD-4444-8ED8-F7B889E2B4F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AE71F22-9281-45EE-A199-A12A5BCB2F1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194B177-08E2-472E-839B-290F9B1ACAD4}"/>
              </a:ext>
            </a:extLst>
          </p:cNvPr>
          <p:cNvSpPr>
            <a:spLocks noGrp="1"/>
          </p:cNvSpPr>
          <p:nvPr>
            <p:ph type="dt" sz="half" idx="10"/>
          </p:nvPr>
        </p:nvSpPr>
        <p:spPr/>
        <p:txBody>
          <a:bodyPr/>
          <a:lstStyle/>
          <a:p>
            <a:fld id="{EEDCB292-F31A-4423-B464-7F9D2E4CEE53}" type="datetimeFigureOut">
              <a:rPr lang="zh-TW" altLang="en-US" smtClean="0"/>
              <a:t>2021/11/24</a:t>
            </a:fld>
            <a:endParaRPr lang="zh-TW" altLang="en-US"/>
          </a:p>
        </p:txBody>
      </p:sp>
      <p:sp>
        <p:nvSpPr>
          <p:cNvPr id="5" name="頁尾版面配置區 4">
            <a:extLst>
              <a:ext uri="{FF2B5EF4-FFF2-40B4-BE49-F238E27FC236}">
                <a16:creationId xmlns:a16="http://schemas.microsoft.com/office/drawing/2014/main" id="{B587734A-3F2D-4491-9490-9E0F9ADFA59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A81B618-872C-4B3C-B5EC-40DD4BE6F7CA}"/>
              </a:ext>
            </a:extLst>
          </p:cNvPr>
          <p:cNvSpPr>
            <a:spLocks noGrp="1"/>
          </p:cNvSpPr>
          <p:nvPr>
            <p:ph type="sldNum" sz="quarter" idx="12"/>
          </p:nvPr>
        </p:nvSpPr>
        <p:spPr/>
        <p:txBody>
          <a:body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364133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C50048F-324B-453D-BEE8-F7848D0C0CF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CDE93B00-8BB9-4035-854F-546B17035CA6}"/>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2EBCBB0-6981-463B-9233-6CA7B56BAC6A}"/>
              </a:ext>
            </a:extLst>
          </p:cNvPr>
          <p:cNvSpPr>
            <a:spLocks noGrp="1"/>
          </p:cNvSpPr>
          <p:nvPr>
            <p:ph type="dt" sz="half" idx="10"/>
          </p:nvPr>
        </p:nvSpPr>
        <p:spPr/>
        <p:txBody>
          <a:bodyPr/>
          <a:lstStyle/>
          <a:p>
            <a:fld id="{EEDCB292-F31A-4423-B464-7F9D2E4CEE53}" type="datetimeFigureOut">
              <a:rPr lang="zh-TW" altLang="en-US" smtClean="0"/>
              <a:t>2021/11/24</a:t>
            </a:fld>
            <a:endParaRPr lang="zh-TW" altLang="en-US"/>
          </a:p>
        </p:txBody>
      </p:sp>
      <p:sp>
        <p:nvSpPr>
          <p:cNvPr id="5" name="頁尾版面配置區 4">
            <a:extLst>
              <a:ext uri="{FF2B5EF4-FFF2-40B4-BE49-F238E27FC236}">
                <a16:creationId xmlns:a16="http://schemas.microsoft.com/office/drawing/2014/main" id="{871BD2D9-91E0-475C-A990-6DBE0F70F87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A8806E8-E237-4349-A2CF-90585BB27C2F}"/>
              </a:ext>
            </a:extLst>
          </p:cNvPr>
          <p:cNvSpPr>
            <a:spLocks noGrp="1"/>
          </p:cNvSpPr>
          <p:nvPr>
            <p:ph type="sldNum" sz="quarter" idx="12"/>
          </p:nvPr>
        </p:nvSpPr>
        <p:spPr/>
        <p:txBody>
          <a:body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2396033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1EA4AA-19EC-4E48-9019-514D4D0A5B4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E5E7E94-D07A-4CDF-B08A-A48DF6F819A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902EF38-0C50-43BE-98BB-84B2483F39F2}"/>
              </a:ext>
            </a:extLst>
          </p:cNvPr>
          <p:cNvSpPr>
            <a:spLocks noGrp="1"/>
          </p:cNvSpPr>
          <p:nvPr>
            <p:ph type="dt" sz="half" idx="10"/>
          </p:nvPr>
        </p:nvSpPr>
        <p:spPr/>
        <p:txBody>
          <a:bodyPr/>
          <a:lstStyle/>
          <a:p>
            <a:fld id="{EEDCB292-F31A-4423-B464-7F9D2E4CEE53}" type="datetimeFigureOut">
              <a:rPr lang="zh-TW" altLang="en-US" smtClean="0"/>
              <a:t>2021/11/24</a:t>
            </a:fld>
            <a:endParaRPr lang="zh-TW" altLang="en-US"/>
          </a:p>
        </p:txBody>
      </p:sp>
      <p:sp>
        <p:nvSpPr>
          <p:cNvPr id="5" name="頁尾版面配置區 4">
            <a:extLst>
              <a:ext uri="{FF2B5EF4-FFF2-40B4-BE49-F238E27FC236}">
                <a16:creationId xmlns:a16="http://schemas.microsoft.com/office/drawing/2014/main" id="{A0340908-00EE-44F9-95F9-F787A851271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4D77ED2-9D93-42E6-9167-42108C0852DA}"/>
              </a:ext>
            </a:extLst>
          </p:cNvPr>
          <p:cNvSpPr>
            <a:spLocks noGrp="1"/>
          </p:cNvSpPr>
          <p:nvPr>
            <p:ph type="sldNum" sz="quarter" idx="12"/>
          </p:nvPr>
        </p:nvSpPr>
        <p:spPr/>
        <p:txBody>
          <a:body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3790082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A82D77-42EB-4787-BAA8-CCE45CD315E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06D7351-AD52-4B1A-B4A6-D21CCE911C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2A6A8DC-89B1-42CF-9AB1-2C208FA85050}"/>
              </a:ext>
            </a:extLst>
          </p:cNvPr>
          <p:cNvSpPr>
            <a:spLocks noGrp="1"/>
          </p:cNvSpPr>
          <p:nvPr>
            <p:ph type="dt" sz="half" idx="10"/>
          </p:nvPr>
        </p:nvSpPr>
        <p:spPr/>
        <p:txBody>
          <a:bodyPr/>
          <a:lstStyle/>
          <a:p>
            <a:fld id="{EEDCB292-F31A-4423-B464-7F9D2E4CEE53}" type="datetimeFigureOut">
              <a:rPr lang="zh-TW" altLang="en-US" smtClean="0"/>
              <a:t>2021/11/24</a:t>
            </a:fld>
            <a:endParaRPr lang="zh-TW" altLang="en-US"/>
          </a:p>
        </p:txBody>
      </p:sp>
      <p:sp>
        <p:nvSpPr>
          <p:cNvPr id="5" name="頁尾版面配置區 4">
            <a:extLst>
              <a:ext uri="{FF2B5EF4-FFF2-40B4-BE49-F238E27FC236}">
                <a16:creationId xmlns:a16="http://schemas.microsoft.com/office/drawing/2014/main" id="{37888805-0AF1-45E2-8A96-B27E825D210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88B97AC-B885-46ED-AA33-1BCAC221157A}"/>
              </a:ext>
            </a:extLst>
          </p:cNvPr>
          <p:cNvSpPr>
            <a:spLocks noGrp="1"/>
          </p:cNvSpPr>
          <p:nvPr>
            <p:ph type="sldNum" sz="quarter" idx="12"/>
          </p:nvPr>
        </p:nvSpPr>
        <p:spPr/>
        <p:txBody>
          <a:body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1610632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791EB-12CF-43DE-A183-8643D12BF37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9F11D6-9431-4B28-8F1C-E5F28671E482}"/>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CB9F577-62F3-4A02-BA05-A1A91DBA1623}"/>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3FC0C95-4941-4179-BCFA-838CF4385866}"/>
              </a:ext>
            </a:extLst>
          </p:cNvPr>
          <p:cNvSpPr>
            <a:spLocks noGrp="1"/>
          </p:cNvSpPr>
          <p:nvPr>
            <p:ph type="dt" sz="half" idx="10"/>
          </p:nvPr>
        </p:nvSpPr>
        <p:spPr/>
        <p:txBody>
          <a:bodyPr/>
          <a:lstStyle/>
          <a:p>
            <a:fld id="{EEDCB292-F31A-4423-B464-7F9D2E4CEE53}" type="datetimeFigureOut">
              <a:rPr lang="zh-TW" altLang="en-US" smtClean="0"/>
              <a:t>2021/11/24</a:t>
            </a:fld>
            <a:endParaRPr lang="zh-TW" altLang="en-US"/>
          </a:p>
        </p:txBody>
      </p:sp>
      <p:sp>
        <p:nvSpPr>
          <p:cNvPr id="6" name="頁尾版面配置區 5">
            <a:extLst>
              <a:ext uri="{FF2B5EF4-FFF2-40B4-BE49-F238E27FC236}">
                <a16:creationId xmlns:a16="http://schemas.microsoft.com/office/drawing/2014/main" id="{807882CF-23B7-4DCC-8229-7056DC9349C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65AE0CF-F298-4B2A-A4BA-17D397B3E968}"/>
              </a:ext>
            </a:extLst>
          </p:cNvPr>
          <p:cNvSpPr>
            <a:spLocks noGrp="1"/>
          </p:cNvSpPr>
          <p:nvPr>
            <p:ph type="sldNum" sz="quarter" idx="12"/>
          </p:nvPr>
        </p:nvSpPr>
        <p:spPr/>
        <p:txBody>
          <a:body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71009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A3B2FF-227A-4A96-9B32-27F2B9261C5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3145339-5B27-48DF-B740-A0FCC5A527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30DB170E-2146-4D08-9B8A-3D527B654F7E}"/>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4E06D74-D72E-4D40-A776-41F7F1DA4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4E14F37A-1CAA-422A-BF80-199B1E20B15F}"/>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5C33D99-CA58-436E-995A-B56ACB5783AD}"/>
              </a:ext>
            </a:extLst>
          </p:cNvPr>
          <p:cNvSpPr>
            <a:spLocks noGrp="1"/>
          </p:cNvSpPr>
          <p:nvPr>
            <p:ph type="dt" sz="half" idx="10"/>
          </p:nvPr>
        </p:nvSpPr>
        <p:spPr/>
        <p:txBody>
          <a:bodyPr/>
          <a:lstStyle/>
          <a:p>
            <a:fld id="{EEDCB292-F31A-4423-B464-7F9D2E4CEE53}" type="datetimeFigureOut">
              <a:rPr lang="zh-TW" altLang="en-US" smtClean="0"/>
              <a:t>2021/11/24</a:t>
            </a:fld>
            <a:endParaRPr lang="zh-TW" altLang="en-US"/>
          </a:p>
        </p:txBody>
      </p:sp>
      <p:sp>
        <p:nvSpPr>
          <p:cNvPr id="8" name="頁尾版面配置區 7">
            <a:extLst>
              <a:ext uri="{FF2B5EF4-FFF2-40B4-BE49-F238E27FC236}">
                <a16:creationId xmlns:a16="http://schemas.microsoft.com/office/drawing/2014/main" id="{A4E55AD2-B2DF-4203-977B-69038A06B92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8991C8F-F7AB-41AA-AD0B-33A07F1C8ABF}"/>
              </a:ext>
            </a:extLst>
          </p:cNvPr>
          <p:cNvSpPr>
            <a:spLocks noGrp="1"/>
          </p:cNvSpPr>
          <p:nvPr>
            <p:ph type="sldNum" sz="quarter" idx="12"/>
          </p:nvPr>
        </p:nvSpPr>
        <p:spPr/>
        <p:txBody>
          <a:body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367598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5F8CF-F58F-46E7-AEB4-3C0649268AE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B6B03F9-0BB1-4613-9EC0-74DEA07A4BA5}"/>
              </a:ext>
            </a:extLst>
          </p:cNvPr>
          <p:cNvSpPr>
            <a:spLocks noGrp="1"/>
          </p:cNvSpPr>
          <p:nvPr>
            <p:ph type="dt" sz="half" idx="10"/>
          </p:nvPr>
        </p:nvSpPr>
        <p:spPr/>
        <p:txBody>
          <a:bodyPr/>
          <a:lstStyle/>
          <a:p>
            <a:fld id="{EEDCB292-F31A-4423-B464-7F9D2E4CEE53}" type="datetimeFigureOut">
              <a:rPr lang="zh-TW" altLang="en-US" smtClean="0"/>
              <a:t>2021/11/24</a:t>
            </a:fld>
            <a:endParaRPr lang="zh-TW" altLang="en-US"/>
          </a:p>
        </p:txBody>
      </p:sp>
      <p:sp>
        <p:nvSpPr>
          <p:cNvPr id="4" name="頁尾版面配置區 3">
            <a:extLst>
              <a:ext uri="{FF2B5EF4-FFF2-40B4-BE49-F238E27FC236}">
                <a16:creationId xmlns:a16="http://schemas.microsoft.com/office/drawing/2014/main" id="{BF1B72AB-9357-4769-9BF8-2AB73C39C28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5B9E7DD-20B3-4F3F-A74B-2FBC555D241B}"/>
              </a:ext>
            </a:extLst>
          </p:cNvPr>
          <p:cNvSpPr>
            <a:spLocks noGrp="1"/>
          </p:cNvSpPr>
          <p:nvPr>
            <p:ph type="sldNum" sz="quarter" idx="12"/>
          </p:nvPr>
        </p:nvSpPr>
        <p:spPr/>
        <p:txBody>
          <a:body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3058246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5F035ED-B826-4F0A-AF35-1C2837B64755}"/>
              </a:ext>
            </a:extLst>
          </p:cNvPr>
          <p:cNvSpPr>
            <a:spLocks noGrp="1"/>
          </p:cNvSpPr>
          <p:nvPr>
            <p:ph type="dt" sz="half" idx="10"/>
          </p:nvPr>
        </p:nvSpPr>
        <p:spPr/>
        <p:txBody>
          <a:bodyPr/>
          <a:lstStyle/>
          <a:p>
            <a:fld id="{EEDCB292-F31A-4423-B464-7F9D2E4CEE53}" type="datetimeFigureOut">
              <a:rPr lang="zh-TW" altLang="en-US" smtClean="0"/>
              <a:t>2021/11/24</a:t>
            </a:fld>
            <a:endParaRPr lang="zh-TW" altLang="en-US"/>
          </a:p>
        </p:txBody>
      </p:sp>
      <p:sp>
        <p:nvSpPr>
          <p:cNvPr id="3" name="頁尾版面配置區 2">
            <a:extLst>
              <a:ext uri="{FF2B5EF4-FFF2-40B4-BE49-F238E27FC236}">
                <a16:creationId xmlns:a16="http://schemas.microsoft.com/office/drawing/2014/main" id="{0A475342-552B-4E99-A6C4-5F9E6CF7FB9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026CB0F-0232-4A8D-B28D-722FF66B18A5}"/>
              </a:ext>
            </a:extLst>
          </p:cNvPr>
          <p:cNvSpPr>
            <a:spLocks noGrp="1"/>
          </p:cNvSpPr>
          <p:nvPr>
            <p:ph type="sldNum" sz="quarter" idx="12"/>
          </p:nvPr>
        </p:nvSpPr>
        <p:spPr/>
        <p:txBody>
          <a:body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1286772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FAA81E-B89D-4F09-857D-90F0C020200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F7857E7-C3D2-4A17-BFBB-7A002601D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09223B9-8962-427C-A98E-F41CCD94C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C828FF7-007D-43DA-A7C6-9FB18F9A6E8E}"/>
              </a:ext>
            </a:extLst>
          </p:cNvPr>
          <p:cNvSpPr>
            <a:spLocks noGrp="1"/>
          </p:cNvSpPr>
          <p:nvPr>
            <p:ph type="dt" sz="half" idx="10"/>
          </p:nvPr>
        </p:nvSpPr>
        <p:spPr/>
        <p:txBody>
          <a:bodyPr/>
          <a:lstStyle/>
          <a:p>
            <a:fld id="{EEDCB292-F31A-4423-B464-7F9D2E4CEE53}" type="datetimeFigureOut">
              <a:rPr lang="zh-TW" altLang="en-US" smtClean="0"/>
              <a:t>2021/11/24</a:t>
            </a:fld>
            <a:endParaRPr lang="zh-TW" altLang="en-US"/>
          </a:p>
        </p:txBody>
      </p:sp>
      <p:sp>
        <p:nvSpPr>
          <p:cNvPr id="6" name="頁尾版面配置區 5">
            <a:extLst>
              <a:ext uri="{FF2B5EF4-FFF2-40B4-BE49-F238E27FC236}">
                <a16:creationId xmlns:a16="http://schemas.microsoft.com/office/drawing/2014/main" id="{116E6CCB-3A08-43F7-AEC3-D796C984F5D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72AA58E-FB06-4909-8DF4-D68EA710B2A7}"/>
              </a:ext>
            </a:extLst>
          </p:cNvPr>
          <p:cNvSpPr>
            <a:spLocks noGrp="1"/>
          </p:cNvSpPr>
          <p:nvPr>
            <p:ph type="sldNum" sz="quarter" idx="12"/>
          </p:nvPr>
        </p:nvSpPr>
        <p:spPr/>
        <p:txBody>
          <a:body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3431946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B4798C-DC48-463D-B00B-6CB39B2290F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0E0314B-E3FA-49CE-9513-9F8B14784B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CCE5C9-5C3A-47C1-AC1F-C07757B39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6B395EC1-756D-4240-BC1A-AE905920D00E}"/>
              </a:ext>
            </a:extLst>
          </p:cNvPr>
          <p:cNvSpPr>
            <a:spLocks noGrp="1"/>
          </p:cNvSpPr>
          <p:nvPr>
            <p:ph type="dt" sz="half" idx="10"/>
          </p:nvPr>
        </p:nvSpPr>
        <p:spPr/>
        <p:txBody>
          <a:bodyPr/>
          <a:lstStyle/>
          <a:p>
            <a:fld id="{EEDCB292-F31A-4423-B464-7F9D2E4CEE53}" type="datetimeFigureOut">
              <a:rPr lang="zh-TW" altLang="en-US" smtClean="0"/>
              <a:t>2021/11/24</a:t>
            </a:fld>
            <a:endParaRPr lang="zh-TW" altLang="en-US"/>
          </a:p>
        </p:txBody>
      </p:sp>
      <p:sp>
        <p:nvSpPr>
          <p:cNvPr id="6" name="頁尾版面配置區 5">
            <a:extLst>
              <a:ext uri="{FF2B5EF4-FFF2-40B4-BE49-F238E27FC236}">
                <a16:creationId xmlns:a16="http://schemas.microsoft.com/office/drawing/2014/main" id="{7F26E4BB-4EB8-49AD-BF27-86CECB206CE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146F93-C1AE-4254-AB86-DF62DAB3C0BD}"/>
              </a:ext>
            </a:extLst>
          </p:cNvPr>
          <p:cNvSpPr>
            <a:spLocks noGrp="1"/>
          </p:cNvSpPr>
          <p:nvPr>
            <p:ph type="sldNum" sz="quarter" idx="12"/>
          </p:nvPr>
        </p:nvSpPr>
        <p:spPr/>
        <p:txBody>
          <a:body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2622043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1A29EB6-958A-472F-9AEA-3418856D84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853EEE8-A795-475E-A891-47BC232DB5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36F5731-8D58-4A9F-A798-61C6CAFFA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CB292-F31A-4423-B464-7F9D2E4CEE53}" type="datetimeFigureOut">
              <a:rPr lang="zh-TW" altLang="en-US" smtClean="0"/>
              <a:t>2021/11/24</a:t>
            </a:fld>
            <a:endParaRPr lang="zh-TW" altLang="en-US"/>
          </a:p>
        </p:txBody>
      </p:sp>
      <p:sp>
        <p:nvSpPr>
          <p:cNvPr id="5" name="頁尾版面配置區 4">
            <a:extLst>
              <a:ext uri="{FF2B5EF4-FFF2-40B4-BE49-F238E27FC236}">
                <a16:creationId xmlns:a16="http://schemas.microsoft.com/office/drawing/2014/main" id="{6AE3FAD2-12C4-4329-AC61-DDEBC6F1E7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5255123-0C33-4A85-AAC3-A3036769C4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9FE39-3A76-4C50-A53B-172A9AFB0FDA}" type="slidenum">
              <a:rPr lang="zh-TW" altLang="en-US" smtClean="0"/>
              <a:t>‹#›</a:t>
            </a:fld>
            <a:endParaRPr lang="zh-TW" altLang="en-US"/>
          </a:p>
        </p:txBody>
      </p:sp>
    </p:spTree>
    <p:extLst>
      <p:ext uri="{BB962C8B-B14F-4D97-AF65-F5344CB8AC3E}">
        <p14:creationId xmlns:p14="http://schemas.microsoft.com/office/powerpoint/2010/main" val="3102691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2.sv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E73BBB-8213-4665-A46C-FC5EEDC63324}"/>
              </a:ext>
            </a:extLst>
          </p:cNvPr>
          <p:cNvSpPr>
            <a:spLocks noGrp="1"/>
          </p:cNvSpPr>
          <p:nvPr>
            <p:ph type="ctrTitle"/>
          </p:nvPr>
        </p:nvSpPr>
        <p:spPr>
          <a:xfrm>
            <a:off x="1524000" y="2904567"/>
            <a:ext cx="9144000" cy="1048865"/>
          </a:xfrm>
        </p:spPr>
        <p:txBody>
          <a:bodyPr anchor="ctr">
            <a:normAutofit/>
          </a:bodyPr>
          <a:lstStyle/>
          <a:p>
            <a:r>
              <a:rPr lang="en-US" altLang="zh-TW" b="0" i="0" dirty="0">
                <a:solidFill>
                  <a:srgbClr val="000000"/>
                </a:solidFill>
                <a:effectLst/>
                <a:latin typeface="Arial" panose="020B0604020202020204" pitchFamily="34" charset="0"/>
              </a:rPr>
              <a:t>Anime character detection</a:t>
            </a:r>
            <a:endParaRPr lang="zh-TW" altLang="en-US" dirty="0"/>
          </a:p>
        </p:txBody>
      </p:sp>
    </p:spTree>
    <p:extLst>
      <p:ext uri="{BB962C8B-B14F-4D97-AF65-F5344CB8AC3E}">
        <p14:creationId xmlns:p14="http://schemas.microsoft.com/office/powerpoint/2010/main" val="2819195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486FCF-A3B9-4F84-BB4A-FC4812C46933}"/>
              </a:ext>
            </a:extLst>
          </p:cNvPr>
          <p:cNvSpPr>
            <a:spLocks noGrp="1"/>
          </p:cNvSpPr>
          <p:nvPr>
            <p:ph type="ctrTitle"/>
          </p:nvPr>
        </p:nvSpPr>
        <p:spPr>
          <a:xfrm>
            <a:off x="1524000" y="610645"/>
            <a:ext cx="9144000" cy="793396"/>
          </a:xfrm>
        </p:spPr>
        <p:txBody>
          <a:bodyPr>
            <a:normAutofit fontScale="90000"/>
          </a:bodyPr>
          <a:lstStyle/>
          <a:p>
            <a:r>
              <a:rPr lang="en-US" altLang="zh-TW" dirty="0"/>
              <a:t>Members</a:t>
            </a:r>
            <a:endParaRPr lang="zh-TW" altLang="en-US" dirty="0"/>
          </a:p>
        </p:txBody>
      </p:sp>
      <p:sp>
        <p:nvSpPr>
          <p:cNvPr id="6" name="文字方塊 5">
            <a:extLst>
              <a:ext uri="{FF2B5EF4-FFF2-40B4-BE49-F238E27FC236}">
                <a16:creationId xmlns:a16="http://schemas.microsoft.com/office/drawing/2014/main" id="{BB274823-4965-4C9A-9BB0-51BC1818E54C}"/>
              </a:ext>
            </a:extLst>
          </p:cNvPr>
          <p:cNvSpPr txBox="1"/>
          <p:nvPr/>
        </p:nvSpPr>
        <p:spPr>
          <a:xfrm>
            <a:off x="4199512" y="2364076"/>
            <a:ext cx="2509736" cy="861774"/>
          </a:xfrm>
          <a:prstGeom prst="rect">
            <a:avLst/>
          </a:prstGeom>
          <a:noFill/>
        </p:spPr>
        <p:txBody>
          <a:bodyPr wrap="square" rtlCol="0">
            <a:spAutoFit/>
          </a:bodyPr>
          <a:lstStyle/>
          <a:p>
            <a:r>
              <a:rPr lang="zh-TW" altLang="en-US" sz="2500" dirty="0">
                <a:latin typeface="標楷體" panose="03000509000000000000" pitchFamily="65" charset="-120"/>
                <a:ea typeface="標楷體" panose="03000509000000000000" pitchFamily="65" charset="-120"/>
              </a:rPr>
              <a:t>資工系大三</a:t>
            </a:r>
            <a:endParaRPr lang="en-US" altLang="zh-TW" sz="2500" dirty="0">
              <a:latin typeface="標楷體" panose="03000509000000000000" pitchFamily="65" charset="-120"/>
              <a:ea typeface="標楷體" panose="03000509000000000000" pitchFamily="65" charset="-120"/>
            </a:endParaRPr>
          </a:p>
          <a:p>
            <a:r>
              <a:rPr lang="zh-TW" altLang="en-US" sz="2500" dirty="0">
                <a:latin typeface="標楷體" panose="03000509000000000000" pitchFamily="65" charset="-120"/>
                <a:ea typeface="標楷體" panose="03000509000000000000" pitchFamily="65" charset="-120"/>
              </a:rPr>
              <a:t>簡志宇</a:t>
            </a:r>
          </a:p>
        </p:txBody>
      </p:sp>
      <p:pic>
        <p:nvPicPr>
          <p:cNvPr id="10" name="圖片 9" descr="一張含有 個人, 眼鏡, 襯衫 的圖片&#10;&#10;自動產生的描述">
            <a:extLst>
              <a:ext uri="{FF2B5EF4-FFF2-40B4-BE49-F238E27FC236}">
                <a16:creationId xmlns:a16="http://schemas.microsoft.com/office/drawing/2014/main" id="{3720208F-6E49-44A4-BFCA-518BF432C487}"/>
              </a:ext>
            </a:extLst>
          </p:cNvPr>
          <p:cNvPicPr>
            <a:picLocks noChangeAspect="1"/>
          </p:cNvPicPr>
          <p:nvPr/>
        </p:nvPicPr>
        <p:blipFill rotWithShape="1">
          <a:blip r:embed="rId2">
            <a:extLst>
              <a:ext uri="{28A0092B-C50C-407E-A947-70E740481C1C}">
                <a14:useLocalDpi xmlns:a14="http://schemas.microsoft.com/office/drawing/2010/main" val="0"/>
              </a:ext>
            </a:extLst>
          </a:blip>
          <a:srcRect t="668" b="668"/>
          <a:stretch/>
        </p:blipFill>
        <p:spPr>
          <a:xfrm>
            <a:off x="2056184" y="4413298"/>
            <a:ext cx="1893600" cy="1834057"/>
          </a:xfrm>
          <a:prstGeom prst="rect">
            <a:avLst/>
          </a:prstGeom>
        </p:spPr>
      </p:pic>
      <p:sp>
        <p:nvSpPr>
          <p:cNvPr id="18" name="文字方塊 17">
            <a:extLst>
              <a:ext uri="{FF2B5EF4-FFF2-40B4-BE49-F238E27FC236}">
                <a16:creationId xmlns:a16="http://schemas.microsoft.com/office/drawing/2014/main" id="{205F4122-204A-49BC-BD40-C59D58835052}"/>
              </a:ext>
            </a:extLst>
          </p:cNvPr>
          <p:cNvSpPr txBox="1"/>
          <p:nvPr/>
        </p:nvSpPr>
        <p:spPr>
          <a:xfrm>
            <a:off x="4199512" y="4937911"/>
            <a:ext cx="2509736" cy="861774"/>
          </a:xfrm>
          <a:prstGeom prst="rect">
            <a:avLst/>
          </a:prstGeom>
          <a:noFill/>
        </p:spPr>
        <p:txBody>
          <a:bodyPr wrap="square" rtlCol="0">
            <a:spAutoFit/>
          </a:bodyPr>
          <a:lstStyle/>
          <a:p>
            <a:r>
              <a:rPr lang="zh-TW" altLang="en-US" sz="2500" dirty="0">
                <a:latin typeface="標楷體" panose="03000509000000000000" pitchFamily="65" charset="-120"/>
                <a:ea typeface="標楷體" panose="03000509000000000000" pitchFamily="65" charset="-120"/>
              </a:rPr>
              <a:t>資工系大三</a:t>
            </a:r>
            <a:endParaRPr lang="en-US" altLang="zh-TW" sz="2500" dirty="0">
              <a:latin typeface="標楷體" panose="03000509000000000000" pitchFamily="65" charset="-120"/>
              <a:ea typeface="標楷體" panose="03000509000000000000" pitchFamily="65" charset="-120"/>
            </a:endParaRPr>
          </a:p>
          <a:p>
            <a:r>
              <a:rPr lang="zh-TW" altLang="en-US" sz="2500" dirty="0">
                <a:latin typeface="標楷體" panose="03000509000000000000" pitchFamily="65" charset="-120"/>
                <a:ea typeface="標楷體" panose="03000509000000000000" pitchFamily="65" charset="-120"/>
              </a:rPr>
              <a:t>李彥璋</a:t>
            </a:r>
          </a:p>
        </p:txBody>
      </p:sp>
      <p:pic>
        <p:nvPicPr>
          <p:cNvPr id="21" name="圖片 20" descr="一張含有 個人, 牆, 男人, 室內 的圖片&#10;&#10;自動產生的描述">
            <a:extLst>
              <a:ext uri="{FF2B5EF4-FFF2-40B4-BE49-F238E27FC236}">
                <a16:creationId xmlns:a16="http://schemas.microsoft.com/office/drawing/2014/main" id="{7C63EBA4-180A-41F2-A90C-8B2A761C31BC}"/>
              </a:ext>
            </a:extLst>
          </p:cNvPr>
          <p:cNvPicPr>
            <a:picLocks noChangeAspect="1"/>
          </p:cNvPicPr>
          <p:nvPr/>
        </p:nvPicPr>
        <p:blipFill rotWithShape="1">
          <a:blip r:embed="rId3">
            <a:extLst>
              <a:ext uri="{28A0092B-C50C-407E-A947-70E740481C1C}">
                <a14:useLocalDpi xmlns:a14="http://schemas.microsoft.com/office/drawing/2010/main" val="0"/>
              </a:ext>
            </a:extLst>
          </a:blip>
          <a:srcRect t="27376"/>
          <a:stretch/>
        </p:blipFill>
        <p:spPr>
          <a:xfrm>
            <a:off x="6958519" y="1839463"/>
            <a:ext cx="1894057" cy="1834057"/>
          </a:xfrm>
          <a:prstGeom prst="rect">
            <a:avLst/>
          </a:prstGeom>
        </p:spPr>
      </p:pic>
      <p:sp>
        <p:nvSpPr>
          <p:cNvPr id="22" name="文字方塊 21">
            <a:extLst>
              <a:ext uri="{FF2B5EF4-FFF2-40B4-BE49-F238E27FC236}">
                <a16:creationId xmlns:a16="http://schemas.microsoft.com/office/drawing/2014/main" id="{C28C7A2D-FAC8-4E26-B224-C0772F45E21C}"/>
              </a:ext>
            </a:extLst>
          </p:cNvPr>
          <p:cNvSpPr txBox="1"/>
          <p:nvPr/>
        </p:nvSpPr>
        <p:spPr>
          <a:xfrm>
            <a:off x="9101847" y="2364076"/>
            <a:ext cx="2509736" cy="861774"/>
          </a:xfrm>
          <a:prstGeom prst="rect">
            <a:avLst/>
          </a:prstGeom>
          <a:noFill/>
        </p:spPr>
        <p:txBody>
          <a:bodyPr wrap="square" rtlCol="0">
            <a:spAutoFit/>
          </a:bodyPr>
          <a:lstStyle/>
          <a:p>
            <a:r>
              <a:rPr lang="zh-TW" altLang="en-US" sz="2500" dirty="0">
                <a:latin typeface="標楷體" panose="03000509000000000000" pitchFamily="65" charset="-120"/>
                <a:ea typeface="標楷體" panose="03000509000000000000" pitchFamily="65" charset="-120"/>
              </a:rPr>
              <a:t>資工系大三</a:t>
            </a:r>
            <a:endParaRPr lang="en-US" altLang="zh-TW" sz="2500" dirty="0">
              <a:latin typeface="標楷體" panose="03000509000000000000" pitchFamily="65" charset="-120"/>
              <a:ea typeface="標楷體" panose="03000509000000000000" pitchFamily="65" charset="-120"/>
            </a:endParaRPr>
          </a:p>
          <a:p>
            <a:r>
              <a:rPr lang="zh-TW" altLang="en-US" sz="2500" dirty="0">
                <a:latin typeface="標楷體" panose="03000509000000000000" pitchFamily="65" charset="-120"/>
                <a:ea typeface="標楷體" panose="03000509000000000000" pitchFamily="65" charset="-120"/>
              </a:rPr>
              <a:t>鄭博薪</a:t>
            </a:r>
          </a:p>
        </p:txBody>
      </p:sp>
      <p:pic>
        <p:nvPicPr>
          <p:cNvPr id="23" name="圖片 22" descr="一張含有 個人, 牆, 男人, 室內 的圖片&#10;&#10;自動產生的描述">
            <a:extLst>
              <a:ext uri="{FF2B5EF4-FFF2-40B4-BE49-F238E27FC236}">
                <a16:creationId xmlns:a16="http://schemas.microsoft.com/office/drawing/2014/main" id="{D798B65A-F952-40CE-9663-A817D20E0A3C}"/>
              </a:ext>
            </a:extLst>
          </p:cNvPr>
          <p:cNvPicPr>
            <a:picLocks noChangeAspect="1"/>
          </p:cNvPicPr>
          <p:nvPr/>
        </p:nvPicPr>
        <p:blipFill rotWithShape="1">
          <a:blip r:embed="rId3">
            <a:extLst>
              <a:ext uri="{28A0092B-C50C-407E-A947-70E740481C1C}">
                <a14:useLocalDpi xmlns:a14="http://schemas.microsoft.com/office/drawing/2010/main" val="0"/>
              </a:ext>
            </a:extLst>
          </a:blip>
          <a:srcRect t="27376"/>
          <a:stretch/>
        </p:blipFill>
        <p:spPr>
          <a:xfrm>
            <a:off x="6958519" y="4413298"/>
            <a:ext cx="1894057" cy="1834057"/>
          </a:xfrm>
          <a:prstGeom prst="rect">
            <a:avLst/>
          </a:prstGeom>
        </p:spPr>
      </p:pic>
      <p:sp>
        <p:nvSpPr>
          <p:cNvPr id="24" name="文字方塊 23">
            <a:extLst>
              <a:ext uri="{FF2B5EF4-FFF2-40B4-BE49-F238E27FC236}">
                <a16:creationId xmlns:a16="http://schemas.microsoft.com/office/drawing/2014/main" id="{ACBE7B21-5112-4DDA-93E0-AC046208370E}"/>
              </a:ext>
            </a:extLst>
          </p:cNvPr>
          <p:cNvSpPr txBox="1"/>
          <p:nvPr/>
        </p:nvSpPr>
        <p:spPr>
          <a:xfrm>
            <a:off x="9101847" y="4937911"/>
            <a:ext cx="2509736" cy="861774"/>
          </a:xfrm>
          <a:prstGeom prst="rect">
            <a:avLst/>
          </a:prstGeom>
          <a:noFill/>
        </p:spPr>
        <p:txBody>
          <a:bodyPr wrap="square" rtlCol="0">
            <a:spAutoFit/>
          </a:bodyPr>
          <a:lstStyle/>
          <a:p>
            <a:r>
              <a:rPr lang="zh-TW" altLang="en-US" sz="2500" dirty="0">
                <a:latin typeface="標楷體" panose="03000509000000000000" pitchFamily="65" charset="-120"/>
                <a:ea typeface="標楷體" panose="03000509000000000000" pitchFamily="65" charset="-120"/>
              </a:rPr>
              <a:t>資工系大三</a:t>
            </a:r>
            <a:endParaRPr lang="en-US" altLang="zh-TW" sz="2500" dirty="0">
              <a:latin typeface="標楷體" panose="03000509000000000000" pitchFamily="65" charset="-120"/>
              <a:ea typeface="標楷體" panose="03000509000000000000" pitchFamily="65" charset="-120"/>
            </a:endParaRPr>
          </a:p>
          <a:p>
            <a:r>
              <a:rPr lang="zh-TW" altLang="en-US" sz="2500" dirty="0">
                <a:latin typeface="標楷體" panose="03000509000000000000" pitchFamily="65" charset="-120"/>
                <a:ea typeface="標楷體" panose="03000509000000000000" pitchFamily="65" charset="-120"/>
              </a:rPr>
              <a:t>周昱宏</a:t>
            </a:r>
          </a:p>
        </p:txBody>
      </p:sp>
      <p:pic>
        <p:nvPicPr>
          <p:cNvPr id="4" name="圖片 3">
            <a:extLst>
              <a:ext uri="{FF2B5EF4-FFF2-40B4-BE49-F238E27FC236}">
                <a16:creationId xmlns:a16="http://schemas.microsoft.com/office/drawing/2014/main" id="{94709AFA-EE82-44B9-8B1A-6E45F49C7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796" y="1711370"/>
            <a:ext cx="1476375" cy="1962150"/>
          </a:xfrm>
          <a:prstGeom prst="rect">
            <a:avLst/>
          </a:prstGeom>
        </p:spPr>
      </p:pic>
    </p:spTree>
    <p:extLst>
      <p:ext uri="{BB962C8B-B14F-4D97-AF65-F5344CB8AC3E}">
        <p14:creationId xmlns:p14="http://schemas.microsoft.com/office/powerpoint/2010/main" val="35573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50991B-5727-4B6C-AECA-43541C65951A}"/>
              </a:ext>
            </a:extLst>
          </p:cNvPr>
          <p:cNvSpPr>
            <a:spLocks noGrp="1"/>
          </p:cNvSpPr>
          <p:nvPr>
            <p:ph type="title"/>
          </p:nvPr>
        </p:nvSpPr>
        <p:spPr/>
        <p:txBody>
          <a:bodyPr/>
          <a:lstStyle/>
          <a:p>
            <a:pPr algn="ctr"/>
            <a:r>
              <a:rPr lang="en-US" altLang="zh-TW" dirty="0"/>
              <a:t>Motivation</a:t>
            </a:r>
            <a:endParaRPr lang="zh-TW" altLang="en-US" dirty="0"/>
          </a:p>
        </p:txBody>
      </p:sp>
      <p:sp>
        <p:nvSpPr>
          <p:cNvPr id="3" name="內容版面配置區 2">
            <a:extLst>
              <a:ext uri="{FF2B5EF4-FFF2-40B4-BE49-F238E27FC236}">
                <a16:creationId xmlns:a16="http://schemas.microsoft.com/office/drawing/2014/main" id="{E3F7836F-5951-47D4-92A9-6A2F082C3101}"/>
              </a:ext>
            </a:extLst>
          </p:cNvPr>
          <p:cNvSpPr>
            <a:spLocks noGrp="1"/>
          </p:cNvSpPr>
          <p:nvPr>
            <p:ph idx="1"/>
          </p:nvPr>
        </p:nvSpPr>
        <p:spPr/>
        <p:txBody>
          <a:bodyPr/>
          <a:lstStyle/>
          <a:p>
            <a:r>
              <a:rPr lang="en-US" altLang="zh-TW" dirty="0"/>
              <a:t>In recent years, streaming services is booming. More and more people like to watch anime on the Internet. Sometimes we saw an anime picture which we don’t know the name of this anime, but we want to get the information. Therefore, we propose this project to solve this problem. </a:t>
            </a:r>
          </a:p>
        </p:txBody>
      </p:sp>
      <p:pic>
        <p:nvPicPr>
          <p:cNvPr id="6" name="圖片 5" descr="一張含有 文字 的圖片&#10;&#10;自動產生的描述">
            <a:extLst>
              <a:ext uri="{FF2B5EF4-FFF2-40B4-BE49-F238E27FC236}">
                <a16:creationId xmlns:a16="http://schemas.microsoft.com/office/drawing/2014/main" id="{42EBC0CF-0782-4D57-A933-DBC306ECD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535" y="4019909"/>
            <a:ext cx="4376929" cy="2472966"/>
          </a:xfrm>
          <a:prstGeom prst="rect">
            <a:avLst/>
          </a:prstGeom>
        </p:spPr>
      </p:pic>
    </p:spTree>
    <p:extLst>
      <p:ext uri="{BB962C8B-B14F-4D97-AF65-F5344CB8AC3E}">
        <p14:creationId xmlns:p14="http://schemas.microsoft.com/office/powerpoint/2010/main" val="3514065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E9024C-78D6-456D-A71E-80231E1402A2}"/>
              </a:ext>
            </a:extLst>
          </p:cNvPr>
          <p:cNvSpPr>
            <a:spLocks noGrp="1"/>
          </p:cNvSpPr>
          <p:nvPr>
            <p:ph type="title"/>
          </p:nvPr>
        </p:nvSpPr>
        <p:spPr/>
        <p:txBody>
          <a:bodyPr/>
          <a:lstStyle/>
          <a:p>
            <a:pPr algn="ctr"/>
            <a:r>
              <a:rPr lang="en-US" altLang="zh-TW" dirty="0"/>
              <a:t>Database</a:t>
            </a:r>
            <a:endParaRPr lang="zh-TW" altLang="en-US" dirty="0"/>
          </a:p>
        </p:txBody>
      </p:sp>
      <p:sp>
        <p:nvSpPr>
          <p:cNvPr id="3" name="內容版面配置區 2">
            <a:extLst>
              <a:ext uri="{FF2B5EF4-FFF2-40B4-BE49-F238E27FC236}">
                <a16:creationId xmlns:a16="http://schemas.microsoft.com/office/drawing/2014/main" id="{8412A138-E6E4-451A-BBF4-768637A9DD30}"/>
              </a:ext>
            </a:extLst>
          </p:cNvPr>
          <p:cNvSpPr>
            <a:spLocks noGrp="1"/>
          </p:cNvSpPr>
          <p:nvPr>
            <p:ph idx="1"/>
          </p:nvPr>
        </p:nvSpPr>
        <p:spPr/>
        <p:txBody>
          <a:bodyPr/>
          <a:lstStyle/>
          <a:p>
            <a:r>
              <a:rPr lang="en-US" altLang="zh-TW" dirty="0"/>
              <a:t>At a specific time</a:t>
            </a:r>
          </a:p>
          <a:p>
            <a:pPr marL="0" indent="0">
              <a:buNone/>
            </a:pPr>
            <a:r>
              <a:rPr lang="en-US" altLang="zh-TW" dirty="0"/>
              <a:t>Ex. 2021 Fall, 2020 Summer…</a:t>
            </a:r>
          </a:p>
        </p:txBody>
      </p:sp>
      <p:pic>
        <p:nvPicPr>
          <p:cNvPr id="13" name="圖片 12">
            <a:extLst>
              <a:ext uri="{FF2B5EF4-FFF2-40B4-BE49-F238E27FC236}">
                <a16:creationId xmlns:a16="http://schemas.microsoft.com/office/drawing/2014/main" id="{E43F7F3D-7BF9-4FC7-B0B7-2C60CC8D6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9696" y="1825625"/>
            <a:ext cx="2917031" cy="4667250"/>
          </a:xfrm>
          <a:prstGeom prst="rect">
            <a:avLst/>
          </a:prstGeom>
        </p:spPr>
      </p:pic>
      <p:pic>
        <p:nvPicPr>
          <p:cNvPr id="15" name="圖片 14">
            <a:extLst>
              <a:ext uri="{FF2B5EF4-FFF2-40B4-BE49-F238E27FC236}">
                <a16:creationId xmlns:a16="http://schemas.microsoft.com/office/drawing/2014/main" id="{E7D63C1B-56C2-4DD0-8602-9543519DB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504" y="1825626"/>
            <a:ext cx="3048296" cy="4667249"/>
          </a:xfrm>
          <a:prstGeom prst="rect">
            <a:avLst/>
          </a:prstGeom>
        </p:spPr>
      </p:pic>
    </p:spTree>
    <p:extLst>
      <p:ext uri="{BB962C8B-B14F-4D97-AF65-F5344CB8AC3E}">
        <p14:creationId xmlns:p14="http://schemas.microsoft.com/office/powerpoint/2010/main" val="981838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486FCF-A3B9-4F84-BB4A-FC4812C46933}"/>
              </a:ext>
            </a:extLst>
          </p:cNvPr>
          <p:cNvSpPr>
            <a:spLocks noGrp="1"/>
          </p:cNvSpPr>
          <p:nvPr>
            <p:ph type="ctrTitle"/>
          </p:nvPr>
        </p:nvSpPr>
        <p:spPr>
          <a:xfrm>
            <a:off x="1524000" y="620373"/>
            <a:ext cx="9144000" cy="793396"/>
          </a:xfrm>
        </p:spPr>
        <p:txBody>
          <a:bodyPr>
            <a:normAutofit fontScale="90000"/>
          </a:bodyPr>
          <a:lstStyle/>
          <a:p>
            <a:r>
              <a:rPr lang="en-US" altLang="zh-TW" dirty="0"/>
              <a:t>GOAL</a:t>
            </a:r>
            <a:endParaRPr lang="zh-TW" altLang="en-US" dirty="0"/>
          </a:p>
        </p:txBody>
      </p:sp>
      <p:sp>
        <p:nvSpPr>
          <p:cNvPr id="4" name="文字方塊 3">
            <a:extLst>
              <a:ext uri="{FF2B5EF4-FFF2-40B4-BE49-F238E27FC236}">
                <a16:creationId xmlns:a16="http://schemas.microsoft.com/office/drawing/2014/main" id="{44B20F4F-A731-430A-865A-04D31A90C718}"/>
              </a:ext>
            </a:extLst>
          </p:cNvPr>
          <p:cNvSpPr txBox="1"/>
          <p:nvPr/>
        </p:nvSpPr>
        <p:spPr>
          <a:xfrm>
            <a:off x="1524000" y="1600200"/>
            <a:ext cx="9144000"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Given photos of </a:t>
            </a:r>
            <a:r>
              <a:rPr lang="en-US" altLang="zh-TW" dirty="0">
                <a:solidFill>
                  <a:srgbClr val="FF0000"/>
                </a:solidFill>
              </a:rPr>
              <a:t>main characters</a:t>
            </a:r>
            <a:r>
              <a:rPr lang="en-US" altLang="zh-TW" dirty="0"/>
              <a:t> of an anime</a:t>
            </a:r>
          </a:p>
          <a:p>
            <a:pPr marL="800100" lvl="1" indent="-342900">
              <a:buFont typeface="+mj-lt"/>
              <a:buAutoNum type="arabicPeriod"/>
            </a:pPr>
            <a:r>
              <a:rPr lang="en-US" altLang="zh-TW" dirty="0"/>
              <a:t>Find out the anime where the characters appear.</a:t>
            </a:r>
          </a:p>
          <a:p>
            <a:pPr marL="800100" lvl="1" indent="-342900">
              <a:buFont typeface="+mj-lt"/>
              <a:buAutoNum type="arabicPeriod"/>
            </a:pPr>
            <a:r>
              <a:rPr lang="en-US" altLang="zh-TW" dirty="0"/>
              <a:t>List the songs(openings) of the anime.</a:t>
            </a:r>
            <a:endParaRPr lang="zh-TW" altLang="en-US" dirty="0"/>
          </a:p>
        </p:txBody>
      </p:sp>
      <p:pic>
        <p:nvPicPr>
          <p:cNvPr id="1026" name="Picture 2" descr="Conan, C/C++ Open Source Package Manager - HackMD">
            <a:extLst>
              <a:ext uri="{FF2B5EF4-FFF2-40B4-BE49-F238E27FC236}">
                <a16:creationId xmlns:a16="http://schemas.microsoft.com/office/drawing/2014/main" id="{0E4276E3-9BA5-4A53-A280-5D46AA2008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98" y="3910468"/>
            <a:ext cx="2429985" cy="16199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ファンサイト / 名探偵コナン">
            <a:extLst>
              <a:ext uri="{FF2B5EF4-FFF2-40B4-BE49-F238E27FC236}">
                <a16:creationId xmlns:a16="http://schemas.microsoft.com/office/drawing/2014/main" id="{1CA85D38-28AE-4ECF-8FAD-F50EE5FA2E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992" y="3648901"/>
            <a:ext cx="7143750"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箭號: 向右 6">
            <a:extLst>
              <a:ext uri="{FF2B5EF4-FFF2-40B4-BE49-F238E27FC236}">
                <a16:creationId xmlns:a16="http://schemas.microsoft.com/office/drawing/2014/main" id="{F65FB8E3-F613-48FC-A334-1426D5C4E414}"/>
              </a:ext>
            </a:extLst>
          </p:cNvPr>
          <p:cNvSpPr/>
          <p:nvPr/>
        </p:nvSpPr>
        <p:spPr>
          <a:xfrm>
            <a:off x="3249227" y="4314548"/>
            <a:ext cx="461639" cy="568170"/>
          </a:xfrm>
          <a:prstGeom prst="rightArrow">
            <a:avLst/>
          </a:prstGeom>
          <a:solidFill>
            <a:srgbClr val="92D05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向右 11">
            <a:extLst>
              <a:ext uri="{FF2B5EF4-FFF2-40B4-BE49-F238E27FC236}">
                <a16:creationId xmlns:a16="http://schemas.microsoft.com/office/drawing/2014/main" id="{9B9D61FE-5F5A-45F2-9904-6A46DC5DD01B}"/>
              </a:ext>
            </a:extLst>
          </p:cNvPr>
          <p:cNvSpPr/>
          <p:nvPr/>
        </p:nvSpPr>
        <p:spPr>
          <a:xfrm>
            <a:off x="8911470" y="4314548"/>
            <a:ext cx="461639" cy="568170"/>
          </a:xfrm>
          <a:prstGeom prst="rightArrow">
            <a:avLst/>
          </a:prstGeom>
          <a:solidFill>
            <a:srgbClr val="92D05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ming-zhen-tan-ke-nan-zhen-xiang-yong-yuan-zhi-you-ge-zhu-ti-qu">
            <a:hlinkClick r:id="" action="ppaction://media"/>
            <a:extLst>
              <a:ext uri="{FF2B5EF4-FFF2-40B4-BE49-F238E27FC236}">
                <a16:creationId xmlns:a16="http://schemas.microsoft.com/office/drawing/2014/main" id="{907A908A-450A-40EB-B9A0-640F9F8D980D}"/>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accent1">
                <a:tint val="45000"/>
                <a:satMod val="400000"/>
              </a:schemeClr>
            </a:duotone>
          </a:blip>
          <a:stretch>
            <a:fillRect/>
          </a:stretch>
        </p:blipFill>
        <p:spPr>
          <a:xfrm>
            <a:off x="10101197" y="3804684"/>
            <a:ext cx="1587898" cy="1587898"/>
          </a:xfrm>
          <a:prstGeom prst="rect">
            <a:avLst/>
          </a:prstGeom>
          <a:noFill/>
        </p:spPr>
      </p:pic>
    </p:spTree>
    <p:extLst>
      <p:ext uri="{BB962C8B-B14F-4D97-AF65-F5344CB8AC3E}">
        <p14:creationId xmlns:p14="http://schemas.microsoft.com/office/powerpoint/2010/main" val="1763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50E09-77CB-46BB-9E1B-8771C534884F}"/>
              </a:ext>
            </a:extLst>
          </p:cNvPr>
          <p:cNvSpPr>
            <a:spLocks noGrp="1"/>
          </p:cNvSpPr>
          <p:nvPr>
            <p:ph type="title"/>
          </p:nvPr>
        </p:nvSpPr>
        <p:spPr/>
        <p:txBody>
          <a:bodyPr/>
          <a:lstStyle/>
          <a:p>
            <a:pPr algn="ctr"/>
            <a:r>
              <a:rPr lang="en-US" altLang="zh-TW" dirty="0"/>
              <a:t>Expected Achievement</a:t>
            </a:r>
            <a:endParaRPr lang="zh-TW" altLang="en-US" dirty="0"/>
          </a:p>
        </p:txBody>
      </p:sp>
      <p:pic>
        <p:nvPicPr>
          <p:cNvPr id="5" name="圖片 4">
            <a:extLst>
              <a:ext uri="{FF2B5EF4-FFF2-40B4-BE49-F238E27FC236}">
                <a16:creationId xmlns:a16="http://schemas.microsoft.com/office/drawing/2014/main" id="{46C00E62-9126-48CF-B05F-2DA495A7E9F8}"/>
              </a:ext>
            </a:extLst>
          </p:cNvPr>
          <p:cNvPicPr>
            <a:picLocks noChangeAspect="1"/>
          </p:cNvPicPr>
          <p:nvPr/>
        </p:nvPicPr>
        <p:blipFill>
          <a:blip r:embed="rId4"/>
          <a:stretch>
            <a:fillRect/>
          </a:stretch>
        </p:blipFill>
        <p:spPr>
          <a:xfrm>
            <a:off x="954781" y="1690688"/>
            <a:ext cx="5048955" cy="4706007"/>
          </a:xfrm>
          <a:prstGeom prst="rect">
            <a:avLst/>
          </a:prstGeom>
        </p:spPr>
      </p:pic>
      <p:grpSp>
        <p:nvGrpSpPr>
          <p:cNvPr id="9" name="群組 8">
            <a:extLst>
              <a:ext uri="{FF2B5EF4-FFF2-40B4-BE49-F238E27FC236}">
                <a16:creationId xmlns:a16="http://schemas.microsoft.com/office/drawing/2014/main" id="{4C3D145F-818A-4735-B34C-ADCA391E7DD9}"/>
              </a:ext>
            </a:extLst>
          </p:cNvPr>
          <p:cNvGrpSpPr/>
          <p:nvPr/>
        </p:nvGrpSpPr>
        <p:grpSpPr>
          <a:xfrm>
            <a:off x="0" y="3360155"/>
            <a:ext cx="3032447" cy="2153258"/>
            <a:chOff x="6861313" y="3233696"/>
            <a:chExt cx="3032447" cy="2153258"/>
          </a:xfrm>
        </p:grpSpPr>
        <p:pic>
          <p:nvPicPr>
            <p:cNvPr id="8" name="Picture 2" descr="Conan, C/C++ Open Source Package Manager - HackMD">
              <a:extLst>
                <a:ext uri="{FF2B5EF4-FFF2-40B4-BE49-F238E27FC236}">
                  <a16:creationId xmlns:a16="http://schemas.microsoft.com/office/drawing/2014/main" id="{E408423D-D739-42FF-A1BE-A1A2452FF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3775" y="3233696"/>
              <a:ext cx="2429985" cy="1619990"/>
            </a:xfrm>
            <a:prstGeom prst="rect">
              <a:avLst/>
            </a:prstGeom>
            <a:noFill/>
            <a:extLst>
              <a:ext uri="{909E8E84-426E-40DD-AFC4-6F175D3DCCD1}">
                <a14:hiddenFill xmlns:a14="http://schemas.microsoft.com/office/drawing/2010/main">
                  <a:solidFill>
                    <a:srgbClr val="FFFFFF"/>
                  </a:solidFill>
                </a14:hiddenFill>
              </a:ext>
            </a:extLst>
          </p:spPr>
        </p:pic>
        <p:pic>
          <p:nvPicPr>
            <p:cNvPr id="7" name="圖形 6" descr="手 外框">
              <a:extLst>
                <a:ext uri="{FF2B5EF4-FFF2-40B4-BE49-F238E27FC236}">
                  <a16:creationId xmlns:a16="http://schemas.microsoft.com/office/drawing/2014/main" id="{2E5A7C25-7694-43CE-8440-6C958B2C29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731194">
              <a:off x="6861313" y="4472554"/>
              <a:ext cx="914400" cy="914400"/>
            </a:xfrm>
            <a:prstGeom prst="rect">
              <a:avLst/>
            </a:prstGeom>
          </p:spPr>
        </p:pic>
      </p:grpSp>
      <p:sp>
        <p:nvSpPr>
          <p:cNvPr id="10" name="箭號: 向右 9">
            <a:extLst>
              <a:ext uri="{FF2B5EF4-FFF2-40B4-BE49-F238E27FC236}">
                <a16:creationId xmlns:a16="http://schemas.microsoft.com/office/drawing/2014/main" id="{B8A73C1A-0E95-4A9F-BFD5-685155298902}"/>
              </a:ext>
            </a:extLst>
          </p:cNvPr>
          <p:cNvSpPr/>
          <p:nvPr/>
        </p:nvSpPr>
        <p:spPr>
          <a:xfrm>
            <a:off x="6003736" y="3226567"/>
            <a:ext cx="1215957" cy="943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ming-zhen-tan-ke-nan-zhen-xiang-yong-yuan-zhi-you-ge-zhu-ti-qu">
            <a:hlinkClick r:id="" action="ppaction://media"/>
            <a:extLst>
              <a:ext uri="{FF2B5EF4-FFF2-40B4-BE49-F238E27FC236}">
                <a16:creationId xmlns:a16="http://schemas.microsoft.com/office/drawing/2014/main" id="{B857DE87-BA96-436C-803B-BBCC46B39BF2}"/>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accent1">
                <a:tint val="45000"/>
                <a:satMod val="400000"/>
              </a:schemeClr>
            </a:duotone>
          </a:blip>
          <a:stretch>
            <a:fillRect/>
          </a:stretch>
        </p:blipFill>
        <p:spPr>
          <a:xfrm>
            <a:off x="8527552" y="2904409"/>
            <a:ext cx="1587898" cy="1587898"/>
          </a:xfrm>
          <a:prstGeom prst="rect">
            <a:avLst/>
          </a:prstGeom>
          <a:noFill/>
        </p:spPr>
      </p:pic>
    </p:spTree>
    <p:extLst>
      <p:ext uri="{BB962C8B-B14F-4D97-AF65-F5344CB8AC3E}">
        <p14:creationId xmlns:p14="http://schemas.microsoft.com/office/powerpoint/2010/main" val="88309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4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126</Words>
  <Application>Microsoft Office PowerPoint</Application>
  <PresentationFormat>寬螢幕</PresentationFormat>
  <Paragraphs>20</Paragraphs>
  <Slides>6</Slides>
  <Notes>0</Notes>
  <HiddenSlides>0</HiddenSlides>
  <MMClips>2</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6</vt:i4>
      </vt:variant>
    </vt:vector>
  </HeadingPairs>
  <TitlesOfParts>
    <vt:vector size="12" baseType="lpstr">
      <vt:lpstr>新細明體</vt:lpstr>
      <vt:lpstr>標楷體</vt:lpstr>
      <vt:lpstr>Arial</vt:lpstr>
      <vt:lpstr>Calibri</vt:lpstr>
      <vt:lpstr>Calibri Light</vt:lpstr>
      <vt:lpstr>Office 佈景主題</vt:lpstr>
      <vt:lpstr>Anime character detection</vt:lpstr>
      <vt:lpstr>Members</vt:lpstr>
      <vt:lpstr>Motivation</vt:lpstr>
      <vt:lpstr>Database</vt:lpstr>
      <vt:lpstr>GOAL</vt:lpstr>
      <vt:lpstr>Expected Achievement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GOAL</dc:title>
  <dc:creator>Eric Jian</dc:creator>
  <cp:lastModifiedBy>Eric Jian</cp:lastModifiedBy>
  <cp:revision>9</cp:revision>
  <dcterms:created xsi:type="dcterms:W3CDTF">2021-11-24T01:27:45Z</dcterms:created>
  <dcterms:modified xsi:type="dcterms:W3CDTF">2021-11-24T12:30:15Z</dcterms:modified>
</cp:coreProperties>
</file>